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74" d="100"/>
          <a:sy n="74" d="100"/>
        </p:scale>
        <p:origin x="4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824492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426631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IN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4E67E-564B-40D6-87E9-C003755B6174}" type="datetimeFigureOut">
              <a:rPr lang="en-IN" smtClean="0"/>
              <a:t>28-09-2021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098CC-2F48-404E-9A33-A2D1DE53A5F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280474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4E67E-564B-40D6-87E9-C003755B6174}" type="datetimeFigureOut">
              <a:rPr lang="en-IN" smtClean="0"/>
              <a:t>28-09-2021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098CC-2F48-404E-9A33-A2D1DE53A5F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599864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4E67E-564B-40D6-87E9-C003755B6174}" type="datetimeFigureOut">
              <a:rPr lang="en-IN" smtClean="0"/>
              <a:t>28-09-2021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098CC-2F48-404E-9A33-A2D1DE53A5F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337955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18556"/>
            <a:ext cx="3932236" cy="8928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33306" y="1518556"/>
            <a:ext cx="6120493" cy="470444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2411412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D4E67E-564B-40D6-87E9-C003755B6174}" type="datetimeFigureOut">
              <a:rPr lang="en-IN" smtClean="0"/>
              <a:pPr/>
              <a:t>28-09-2021</a:t>
            </a:fld>
            <a:endParaRPr lang="en-IN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098CC-2F48-404E-9A33-A2D1DE53A5F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058929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90674"/>
            <a:ext cx="3932237" cy="9048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IN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62550" y="1695450"/>
            <a:ext cx="6192838" cy="452596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2495549"/>
            <a:ext cx="3933825" cy="372586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4E67E-564B-40D6-87E9-C003755B6174}" type="datetimeFigureOut">
              <a:rPr lang="en-IN" smtClean="0"/>
              <a:t>28-09-2021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098CC-2F48-404E-9A33-A2D1DE53A5F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27092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4E67E-564B-40D6-87E9-C003755B6174}" type="datetimeFigureOut">
              <a:rPr lang="en-IN" smtClean="0"/>
              <a:t>28-09-2021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098CC-2F48-404E-9A33-A2D1DE53A5F7}" type="slidenum">
              <a:rPr lang="en-IN" smtClean="0"/>
              <a:t>‹#›</a:t>
            </a:fld>
            <a:endParaRPr lang="en-IN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828" y="1965551"/>
            <a:ext cx="6466115" cy="3637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675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486025" y="1657350"/>
            <a:ext cx="7496175" cy="11191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43187" y="3016646"/>
            <a:ext cx="7181850" cy="30995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IN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D4E67E-564B-40D6-87E9-C003755B6174}" type="datetimeFigureOut">
              <a:rPr lang="en-IN" smtClean="0"/>
              <a:t>28-09-2021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E098CC-2F48-404E-9A33-A2D1DE53A5F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05839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56" r:id="rId4"/>
    <p:sldLayoutId id="2147483657" r:id="rId5"/>
    <p:sldLayoutId id="2147483655" r:id="rId6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17911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5407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2387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0</Words>
  <Application>Microsoft Office PowerPoint</Application>
  <PresentationFormat>Widescreen</PresentationFormat>
  <Paragraphs>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UEM;Jyotirmoy Saha</dc:creator>
  <cp:lastModifiedBy>Somen Nayak</cp:lastModifiedBy>
  <cp:revision>5</cp:revision>
  <dcterms:created xsi:type="dcterms:W3CDTF">2021-09-27T09:21:00Z</dcterms:created>
  <dcterms:modified xsi:type="dcterms:W3CDTF">2021-09-28T05:36:36Z</dcterms:modified>
</cp:coreProperties>
</file>